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5"/>
  </p:notesMasterIdLst>
  <p:sldIdLst>
    <p:sldId id="287" r:id="rId2"/>
    <p:sldId id="288" r:id="rId3"/>
    <p:sldId id="268" r:id="rId4"/>
    <p:sldId id="281" r:id="rId5"/>
    <p:sldId id="282" r:id="rId6"/>
    <p:sldId id="259" r:id="rId7"/>
    <p:sldId id="260" r:id="rId8"/>
    <p:sldId id="257" r:id="rId9"/>
    <p:sldId id="258" r:id="rId10"/>
    <p:sldId id="261" r:id="rId11"/>
    <p:sldId id="262" r:id="rId12"/>
    <p:sldId id="269" r:id="rId13"/>
    <p:sldId id="263" r:id="rId14"/>
    <p:sldId id="264" r:id="rId15"/>
    <p:sldId id="265" r:id="rId16"/>
    <p:sldId id="266" r:id="rId17"/>
    <p:sldId id="267" r:id="rId18"/>
    <p:sldId id="270" r:id="rId19"/>
    <p:sldId id="271" r:id="rId20"/>
    <p:sldId id="283" r:id="rId21"/>
    <p:sldId id="272" r:id="rId22"/>
    <p:sldId id="273" r:id="rId23"/>
    <p:sldId id="274" r:id="rId24"/>
    <p:sldId id="275" r:id="rId25"/>
    <p:sldId id="276" r:id="rId26"/>
    <p:sldId id="279" r:id="rId27"/>
    <p:sldId id="277" r:id="rId28"/>
    <p:sldId id="280" r:id="rId29"/>
    <p:sldId id="278" r:id="rId30"/>
    <p:sldId id="284" r:id="rId31"/>
    <p:sldId id="289" r:id="rId32"/>
    <p:sldId id="285" r:id="rId33"/>
    <p:sldId id="28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08" autoAdjust="0"/>
    <p:restoredTop sz="94660"/>
  </p:normalViewPr>
  <p:slideViewPr>
    <p:cSldViewPr>
      <p:cViewPr varScale="1">
        <p:scale>
          <a:sx n="72" d="100"/>
          <a:sy n="72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56ED1-9959-4CEC-96EF-A46D6F80A543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2385B-0108-4D52-92B8-0669DA886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0578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2385B-0108-4D52-92B8-0669DA886FF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1551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ction Button: Beginning 18">
            <a:hlinkClick r:id="" action="ppaction://hlinkshowjump?jump=firstslide" highlightClick="1"/>
          </p:cNvPr>
          <p:cNvSpPr/>
          <p:nvPr userDrawn="1"/>
        </p:nvSpPr>
        <p:spPr>
          <a:xfrm>
            <a:off x="2971800" y="6324600"/>
            <a:ext cx="304800" cy="228600"/>
          </a:xfrm>
          <a:prstGeom prst="actionButtonBeginning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Back or Previous 20">
            <a:hlinkClick r:id="" action="ppaction://hlinkshowjump?jump=previousslide" highlightClick="1"/>
          </p:cNvPr>
          <p:cNvSpPr/>
          <p:nvPr userDrawn="1"/>
        </p:nvSpPr>
        <p:spPr>
          <a:xfrm>
            <a:off x="3276600" y="6324600"/>
            <a:ext cx="304800" cy="2286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ction Button: Forward or Next 21">
            <a:hlinkClick r:id="" action="ppaction://hlinkshowjump?jump=nextslide" highlightClick="1"/>
          </p:cNvPr>
          <p:cNvSpPr/>
          <p:nvPr userDrawn="1"/>
        </p:nvSpPr>
        <p:spPr>
          <a:xfrm>
            <a:off x="4572000" y="6324600"/>
            <a:ext cx="304800" cy="228600"/>
          </a:xfrm>
          <a:prstGeom prst="actionButtonForwardNext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ction Button: End 22">
            <a:hlinkClick r:id="" action="ppaction://hlinkshowjump?jump=lastslide" highlightClick="1"/>
          </p:cNvPr>
          <p:cNvSpPr/>
          <p:nvPr userDrawn="1"/>
        </p:nvSpPr>
        <p:spPr>
          <a:xfrm>
            <a:off x="4876800" y="6324600"/>
            <a:ext cx="381000" cy="228600"/>
          </a:xfrm>
          <a:prstGeom prst="actionButtonEnd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Home 23">
            <a:hlinkClick r:id="" action="ppaction://hlinkshowjump?jump=firstslide" highlightClick="1"/>
          </p:cNvPr>
          <p:cNvSpPr/>
          <p:nvPr userDrawn="1"/>
        </p:nvSpPr>
        <p:spPr>
          <a:xfrm>
            <a:off x="304800" y="6324600"/>
            <a:ext cx="304800" cy="304800"/>
          </a:xfrm>
          <a:prstGeom prst="actionButtonHome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ction Button: Return 24">
            <a:hlinkClick r:id="" action="ppaction://hlinkshowjump?jump=lastslideviewed" highlightClick="1"/>
          </p:cNvPr>
          <p:cNvSpPr/>
          <p:nvPr userDrawn="1"/>
        </p:nvSpPr>
        <p:spPr>
          <a:xfrm>
            <a:off x="8534400" y="6400800"/>
            <a:ext cx="304800" cy="228600"/>
          </a:xfrm>
          <a:prstGeom prst="actionButtonReturn">
            <a:avLst/>
          </a:prstGeom>
        </p:spPr>
        <p:style>
          <a:lnRef idx="1">
            <a:schemeClr val="dk1"/>
          </a:lnRef>
          <a:fillRef idx="1003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ction Button: Custom 25">
            <a:hlinkClick r:id="" action="ppaction://hlinkshowjump?jump=endshow" highlightClick="1"/>
          </p:cNvPr>
          <p:cNvSpPr/>
          <p:nvPr userDrawn="1"/>
        </p:nvSpPr>
        <p:spPr>
          <a:xfrm>
            <a:off x="3581400" y="6324600"/>
            <a:ext cx="9906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1002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End Show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20262-EFDB-4547-BF36-F3D80A9E501D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D79F8-6AA1-4CA5-82D7-33AC070EB8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litonpatul@gmail.com/Moba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flower_0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28" y="2133600"/>
            <a:ext cx="8427744" cy="411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:\image\Welcome-18-jun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762000"/>
            <a:ext cx="6324600" cy="1371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54102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৯ম শ্রেণী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9988" y="5439770"/>
            <a:ext cx="437515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পদার্থ বিজ্ঞান 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98675" y="1600200"/>
            <a:ext cx="8188126" cy="2883637"/>
            <a:chOff x="5237455" y="1594756"/>
            <a:chExt cx="2480868" cy="151854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0042" y="2046508"/>
              <a:ext cx="1155694" cy="1066794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7455" y="1594756"/>
              <a:ext cx="2480868" cy="1148446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733551" y="545979"/>
            <a:ext cx="5505449" cy="1054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508" y="568373"/>
            <a:ext cx="1518556" cy="1436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16" y="836497"/>
            <a:ext cx="1258944" cy="10287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5515" y="3854939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লিয়াকত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( </a:t>
            </a:r>
            <a:r>
              <a:rPr lang="en-US" sz="48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লিটন</a:t>
            </a:r>
            <a:r>
              <a:rPr lang="en-U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)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316" y="4950935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মাধবপুর</a:t>
            </a:r>
            <a:r>
              <a:rPr 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4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নলডাঙ্গা</a:t>
            </a:r>
            <a:r>
              <a:rPr 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BD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নাটোর</a:t>
            </a:r>
            <a:r>
              <a:rPr 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33551" y="4428756"/>
            <a:ext cx="5959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( </a:t>
            </a:r>
            <a:r>
              <a:rPr lang="en-US" sz="4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)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5648980"/>
            <a:ext cx="7924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0"/>
              </a:rPr>
              <a:t>Email :</a:t>
            </a:r>
            <a:r>
              <a:rPr lang="en-US" sz="2800" dirty="0" smtClean="0">
                <a:ln w="0"/>
                <a:hlinkClick r:id="rId6"/>
              </a:rPr>
              <a:t>litonpatul@gmail.com/Moba</a:t>
            </a:r>
            <a:r>
              <a:rPr lang="en-US" sz="2800" dirty="0" smtClean="0">
                <a:ln w="0"/>
              </a:rPr>
              <a:t>:01783070308 </a:t>
            </a:r>
            <a:endParaRPr lang="en-US" sz="2800" dirty="0">
              <a:ln w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9499" y="586498"/>
            <a:ext cx="3268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356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2" name="Picture 8" descr="J:\image\Clip Art\Art\papapishu_Doctor_examining_a_pati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8864" y="2514600"/>
            <a:ext cx="2627586" cy="2286000"/>
          </a:xfrm>
          <a:prstGeom prst="ellipse">
            <a:avLst/>
          </a:prstGeom>
          <a:ln w="190500" cap="rnd">
            <a:solidFill>
              <a:srgbClr val="FFFF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Oval 17"/>
          <p:cNvSpPr/>
          <p:nvPr/>
        </p:nvSpPr>
        <p:spPr>
          <a:xfrm>
            <a:off x="5638800" y="1676400"/>
            <a:ext cx="19812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219200" y="1600200"/>
            <a:ext cx="2209800" cy="2209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429000" y="4876800"/>
            <a:ext cx="2667000" cy="1314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791200" y="3429000"/>
            <a:ext cx="2286000" cy="2286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3" descr="J:\image\Clip Art\Art\COP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828800"/>
            <a:ext cx="1419849" cy="1300582"/>
          </a:xfrm>
          <a:prstGeom prst="rect">
            <a:avLst/>
          </a:prstGeom>
          <a:noFill/>
        </p:spPr>
      </p:pic>
      <p:pic>
        <p:nvPicPr>
          <p:cNvPr id="23" name="Picture 4" descr="J:\image\Clip Art\Art\parodontiti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5181600"/>
            <a:ext cx="1467894" cy="1009650"/>
          </a:xfrm>
          <a:prstGeom prst="rect">
            <a:avLst/>
          </a:prstGeom>
          <a:noFill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3886200"/>
            <a:ext cx="167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Oval 25"/>
          <p:cNvSpPr/>
          <p:nvPr/>
        </p:nvSpPr>
        <p:spPr>
          <a:xfrm>
            <a:off x="1295400" y="3886200"/>
            <a:ext cx="2286000" cy="21336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52600" y="4191000"/>
            <a:ext cx="1447800" cy="1428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9" descr="J:\image\Clip Art\Art\mann_mit_us_prothes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52600" y="1752600"/>
            <a:ext cx="1066800" cy="1905000"/>
          </a:xfrm>
          <a:prstGeom prst="rect">
            <a:avLst/>
          </a:prstGeom>
          <a:noFill/>
        </p:spPr>
      </p:pic>
      <p:sp>
        <p:nvSpPr>
          <p:cNvPr id="29" name="Oval 28"/>
          <p:cNvSpPr/>
          <p:nvPr/>
        </p:nvSpPr>
        <p:spPr>
          <a:xfrm>
            <a:off x="2971800" y="685800"/>
            <a:ext cx="3124200" cy="17526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33800" y="838200"/>
            <a:ext cx="1600200" cy="144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09600" y="436209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রক্ষ কর এবং প্রশ্নগুলোর উত্তর দাও .......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3000" y="1581560"/>
            <a:ext cx="7315200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নিরাপদ জীবনের জন্য সবাই কী  নিচ্ছে 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2390" y="1577840"/>
            <a:ext cx="7904018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নিরাপদ জীবনের জন্য সবাই চিকিৎসা নিচ্ছে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5020" y="2808201"/>
            <a:ext cx="7563179" cy="76944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রোগ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ণয়ে ডাক্তার কী ব্যাবহার করছেন  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42810" y="2823137"/>
            <a:ext cx="7563179" cy="76944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ডাক্তার যন্ত্রপাতি ব্যাবহার করছেন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6" grpId="0" animBg="1"/>
      <p:bldP spid="29" grpId="0" animBg="1"/>
      <p:bldP spid="16" grpId="0" animBg="1"/>
      <p:bldP spid="17" grpId="0" animBg="1"/>
      <p:bldP spid="25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7050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পাঠ শিরোনাম 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4297740"/>
            <a:ext cx="7772400" cy="110799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রোগ নির্ণয়ে যন্ত্রপাতি</a:t>
            </a:r>
            <a:endParaRPr lang="en-US" sz="6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4098" name="Picture 2" descr="H:\image\Animation\Animation\doll04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978122"/>
            <a:ext cx="4038600" cy="20600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0680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447800"/>
            <a:ext cx="30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4400" dirty="0" smtClean="0"/>
              <a:t> ‌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8382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পাঠ</a:t>
            </a:r>
            <a:r>
              <a:rPr lang="en-ZW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 </a:t>
            </a:r>
            <a:r>
              <a:rPr lang="en-ZW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শেষে</a:t>
            </a:r>
            <a:r>
              <a:rPr lang="en-ZW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 </a:t>
            </a:r>
            <a:r>
              <a:rPr lang="en-ZW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যা</a:t>
            </a:r>
            <a:r>
              <a:rPr lang="en-ZW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 </a:t>
            </a:r>
            <a:r>
              <a:rPr lang="en-ZW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জানেত</a:t>
            </a:r>
            <a:r>
              <a:rPr lang="en-ZW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 </a:t>
            </a:r>
            <a:r>
              <a:rPr lang="en-ZW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পারবে</a:t>
            </a:r>
            <a:r>
              <a:rPr lang="en-ZW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iyam Rupali" pitchFamily="2" charset="0"/>
                <a:cs typeface="Siyam Rupali" pitchFamily="2" charset="0"/>
              </a:rPr>
              <a:t>,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981200"/>
            <a:ext cx="67818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iyam Rupali" pitchFamily="2" charset="0"/>
                <a:cs typeface="Siyam Rupali" pitchFamily="2" charset="0"/>
              </a:rPr>
              <a:t>চিকিৎসা বিজ্ঞানে রোগ নির্ণয় পদাথ বিজ্ঞানের অবদান ব্যাখ্যা করতে পারবে ।</a:t>
            </a:r>
            <a:endParaRPr lang="en-US" sz="3600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191000"/>
            <a:ext cx="70104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iyam Rupali" pitchFamily="2" charset="0"/>
                <a:cs typeface="Siyam Rupali" pitchFamily="2" charset="0"/>
              </a:rPr>
              <a:t>রোগ নির্ণয়ে  বিজ্ঞান ও প্রযুক্তির প্রসংশা  করতে পারবে ।</a:t>
            </a:r>
            <a:endParaRPr lang="en-US" sz="3600" dirty="0">
              <a:latin typeface="Siyam Rupali" pitchFamily="2" charset="0"/>
              <a:cs typeface="Siyam Rupali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80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:\image\PHYSICS TO SAVE LIFE\P811539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914400"/>
            <a:ext cx="4952999" cy="4170456"/>
          </a:xfrm>
          <a:prstGeom prst="rect">
            <a:avLst/>
          </a:prstGeom>
          <a:noFill/>
        </p:spPr>
      </p:pic>
      <p:sp>
        <p:nvSpPr>
          <p:cNvPr id="3" name="Rounded Rectangular Callout 2"/>
          <p:cNvSpPr/>
          <p:nvPr/>
        </p:nvSpPr>
        <p:spPr>
          <a:xfrm>
            <a:off x="4800600" y="2743200"/>
            <a:ext cx="1447800" cy="381000"/>
          </a:xfrm>
          <a:prstGeom prst="wedgeRoundRectCallout">
            <a:avLst>
              <a:gd name="adj1" fmla="val 55132"/>
              <a:gd name="adj2" fmla="val -252212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C00000"/>
                </a:solidFill>
              </a:rPr>
              <a:t>এক্সরে টিউব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51816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এক্সরে মেশিন</a:t>
            </a:r>
            <a:endParaRPr lang="en-US" sz="4000" dirty="0"/>
          </a:p>
        </p:txBody>
      </p:sp>
      <p:pic>
        <p:nvPicPr>
          <p:cNvPr id="6146" name="Picture 2" descr="H:\image\Animation\Animation\03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163" y="1676400"/>
            <a:ext cx="2912918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77843"/>
            <a:ext cx="7720013" cy="4114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590800" y="5192643"/>
            <a:ext cx="4800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এক্সরে টিউব গঠণ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457200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এক্সরে ব্যবহার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J:\image\PHYSICS TO SAVE LIFE\X-ray_lito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066800"/>
            <a:ext cx="6172200" cy="520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533650" y="399857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এক্সরের ব্যবহার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image\PHYSICS TO SAVE LIFE\X-ray_lito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600200"/>
            <a:ext cx="6248400" cy="443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743200" y="609600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এক্সরে ব্যবহার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43000" y="3270817"/>
            <a:ext cx="2590800" cy="3110277"/>
            <a:chOff x="1066800" y="3048000"/>
            <a:chExt cx="1981200" cy="3037820"/>
          </a:xfrm>
        </p:grpSpPr>
        <p:pic>
          <p:nvPicPr>
            <p:cNvPr id="6148" name="Picture 4" descr="J:\image\PHYSICS TO SAVE LIFE\X ray.jpeg7.jpe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66800" y="3048000"/>
              <a:ext cx="1981200" cy="2514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TextBox 5"/>
            <p:cNvSpPr txBox="1"/>
            <p:nvPr/>
          </p:nvSpPr>
          <p:spPr>
            <a:xfrm>
              <a:off x="1066800" y="5562600"/>
              <a:ext cx="198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Shonar Bangla" pitchFamily="34" charset="0"/>
                  <a:cs typeface="Shonar Bangla" pitchFamily="34" charset="0"/>
                </a:rPr>
                <a:t>জয়েন্ট এক্সরে </a:t>
              </a:r>
              <a:endParaRPr lang="en-US" sz="2800" dirty="0">
                <a:latin typeface="Shonar Bangla" pitchFamily="34" charset="0"/>
                <a:cs typeface="Shonar Bangla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278592" y="3423277"/>
            <a:ext cx="2438400" cy="3048000"/>
            <a:chOff x="5486400" y="3063630"/>
            <a:chExt cx="2045110" cy="2422770"/>
          </a:xfrm>
        </p:grpSpPr>
        <p:pic>
          <p:nvPicPr>
            <p:cNvPr id="6147" name="Picture 3" descr="J:\image\PHYSICS TO SAVE LIFE\X ray.jpeg8.jpe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50310" y="3063630"/>
              <a:ext cx="1981200" cy="1828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/>
            <p:cNvSpPr txBox="1"/>
            <p:nvPr/>
          </p:nvSpPr>
          <p:spPr>
            <a:xfrm>
              <a:off x="5486400" y="4963180"/>
              <a:ext cx="198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Shonar Bangla" pitchFamily="34" charset="0"/>
                  <a:cs typeface="Shonar Bangla" pitchFamily="34" charset="0"/>
                </a:rPr>
                <a:t>কিডনী  এক্সরে  </a:t>
              </a:r>
              <a:endParaRPr lang="en-US" sz="2800" dirty="0">
                <a:latin typeface="Shonar Bangla" pitchFamily="34" charset="0"/>
                <a:cs typeface="Shonar Bangla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352800" y="1316608"/>
            <a:ext cx="2293144" cy="1807592"/>
            <a:chOff x="3276600" y="1328624"/>
            <a:chExt cx="2293144" cy="1861596"/>
          </a:xfrm>
        </p:grpSpPr>
        <p:pic>
          <p:nvPicPr>
            <p:cNvPr id="22" name="Picture 2" descr="J:\image\PHYSICS TO SAVE LIFE\X ray.jpeg6.jpe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05200" y="1328624"/>
              <a:ext cx="2064544" cy="1828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3" name="TextBox 22"/>
            <p:cNvSpPr txBox="1"/>
            <p:nvPr/>
          </p:nvSpPr>
          <p:spPr>
            <a:xfrm>
              <a:off x="3276600" y="2667000"/>
              <a:ext cx="198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Shonar Bangla" pitchFamily="34" charset="0"/>
                  <a:cs typeface="Shonar Bangla" pitchFamily="34" charset="0"/>
                </a:rPr>
                <a:t>বুকের এক্সরে  </a:t>
              </a:r>
              <a:endParaRPr lang="en-US" sz="2800" dirty="0">
                <a:latin typeface="Shonar Bangla" pitchFamily="34" charset="0"/>
                <a:cs typeface="Shonar Bangla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649692" y="566372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এক্সরে ফিল্ম রিপোট 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7104" y="517239"/>
            <a:ext cx="4800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72519" y="5497296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আল্ট্রাসনোগ্রাফ মেশিন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1066800"/>
            <a:ext cx="1766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মনিটর</a:t>
            </a:r>
            <a:endParaRPr lang="en-US" sz="40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276600" y="1371600"/>
            <a:ext cx="9834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43000" y="2209800"/>
            <a:ext cx="2111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কী বোড</a:t>
            </a:r>
            <a:endParaRPr lang="en-US" sz="4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38400" y="2590800"/>
            <a:ext cx="9834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J:\image\PHYSICS TO SAVE LIFE\3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447800"/>
            <a:ext cx="5334000" cy="4038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953000" y="50292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গর্ভবতী মা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7620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গর্ভবতী মায়ের ভ্রুণের অবস্থা আল্ট্রাসনোগ্রাফি মনিটরে দেখানো হচ্ছে।   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J:\image\PHYSICS TO SAVE LIFE\Alt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209800"/>
            <a:ext cx="4114800" cy="3352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47800" y="9144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পেটের আল্ট্রাসনোগ্রাফি নিচে দেখানো হলো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:\image\Clip Art\Art\stock-photo-portrait-of-young-female-technician-doctor-operating-ultrasound-machine-in-white-dress-1315069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752600"/>
            <a:ext cx="4171950" cy="44767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95400" y="6858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গলার  আল্ট্রাসনোগ্রাফি নিচে দেখানো হলো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057400"/>
            <a:ext cx="6324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9144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বুকের  আল্ট্রাসনোগ্রাফি নিচে দেখানো হলো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J:\image\PHYSICS TO SAVE LIFE\Ultrasonography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828800"/>
            <a:ext cx="7010400" cy="3880757"/>
          </a:xfrm>
          <a:prstGeom prst="rect">
            <a:avLst/>
          </a:prstGeom>
          <a:ln w="190500" cap="sq">
            <a:solidFill>
              <a:srgbClr val="00B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609600" y="9144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চোখের  আল্ট্রাসনোগ্রাফি নিচে দেখানো হলো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J:\image\PHYSICS TO SAVE LIFE\CTsc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600200"/>
            <a:ext cx="6832600" cy="4114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9144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একজন রোগির সিটি স্ক্যানের চিত্র  নিচে দেখানো হলো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J:\image\PHYSICS TO SAVE LIFE\stacks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133600"/>
            <a:ext cx="6010275" cy="3505200"/>
          </a:xfrm>
          <a:prstGeom prst="rect">
            <a:avLst/>
          </a:prstGeom>
          <a:ln w="2286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838200" y="9144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সিটিস্ক্যান ফলাফল  নিচে দেখানো হলো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:\image\PHYSICS TO SAVE LIFE\MRI-machine-www.24megabytes.com-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895600"/>
            <a:ext cx="6019800" cy="3200400"/>
          </a:xfrm>
          <a:prstGeom prst="rect">
            <a:avLst/>
          </a:prstGeom>
          <a:ln>
            <a:solidFill>
              <a:schemeClr val="bg2"/>
            </a:solidFill>
          </a:ln>
          <a:effectLst>
            <a:softEdge rad="112500"/>
          </a:effectLst>
        </p:spPr>
      </p:pic>
      <p:pic>
        <p:nvPicPr>
          <p:cNvPr id="14339" name="Picture 3" descr="J:\image\Clip Art\Art\stock-photo--d-rendered-medical-illustration-correct-sitting-posture-1350341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57300"/>
            <a:ext cx="2845341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ular Callout 3"/>
          <p:cNvSpPr/>
          <p:nvPr/>
        </p:nvSpPr>
        <p:spPr>
          <a:xfrm>
            <a:off x="381000" y="4373539"/>
            <a:ext cx="2514600" cy="533400"/>
          </a:xfrm>
          <a:prstGeom prst="wedgeRectCallout">
            <a:avLst>
              <a:gd name="adj1" fmla="val -29657"/>
              <a:gd name="adj2" fmla="val -44926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পিঠে ব্যাথা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9875" y="2856931"/>
            <a:ext cx="487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এম আর আই যন্ত্র  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512492" y="387303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এম আর আই পদ্ধতি  </a:t>
            </a:r>
            <a:endParaRPr lang="en-US" sz="4800" dirty="0"/>
          </a:p>
        </p:txBody>
      </p:sp>
      <p:pic>
        <p:nvPicPr>
          <p:cNvPr id="7171" name="Picture 3" descr="H:\Animation\science\patient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4195" y="1082154"/>
            <a:ext cx="3483077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8924" y="938480"/>
            <a:ext cx="586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একক কাজ </a:t>
            </a:r>
            <a:endParaRPr lang="en-US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5146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১। এক্সরের ও আল্ট্রাসনোগ্রাফির 	তিনটি করে ব্যবহার লিখ ।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44196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২। কোন রোগের চিকিসায় সিটিস্ক্যান 	ও এমআরআই করা হয় ? </a:t>
            </a:r>
            <a:endParaRPr lang="en-US" sz="4000" dirty="0"/>
          </a:p>
        </p:txBody>
      </p:sp>
      <p:pic>
        <p:nvPicPr>
          <p:cNvPr id="2050" name="Picture 2" descr="H:\image\Clip Art\People\nicubunu_Stick_figure_ma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85800"/>
            <a:ext cx="1828800" cy="1828800"/>
          </a:xfrm>
          <a:prstGeom prst="rect">
            <a:avLst/>
          </a:prstGeom>
          <a:noFill/>
        </p:spPr>
      </p:pic>
      <p:pic>
        <p:nvPicPr>
          <p:cNvPr id="2051" name="Picture 3" descr="H:\image\Clip Art\People\nicubunu_Stick_figure_fema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762000"/>
            <a:ext cx="18288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:\image\PHYSICS TO SAVE LIFE\ECG_lit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447800"/>
            <a:ext cx="7137400" cy="4495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0" y="739914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রোগির ইসিজি পদ্ধতি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804916"/>
            <a:ext cx="2819400" cy="4258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828800"/>
            <a:ext cx="3886200" cy="4258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05000" y="7620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এন্ডোসকপি যন্ত্র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J:\image\PHYSICS TO SAVE LIFE\endoscopy-cons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00200"/>
            <a:ext cx="6096000" cy="4048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133600" y="67687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এন্ডোসকপি পদ্ধতি 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J:\image\PHYSICS TO SAVE LIFE\Radiotherapy-treat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1815" y="1219200"/>
            <a:ext cx="6702778" cy="4343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38400" y="533400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রেডিওথেরাপি  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723900" y="5625152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রোগিকে রেডিওথেরাপি দেওয়া হচ্ছে  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J:\image\PHYSICS TO SAVE LIFE\Radiothaera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66900" y="1448719"/>
            <a:ext cx="5638800" cy="406497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80230" y="427824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রেডিওথেরাপি  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54864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রোগিকে রেডিওথেরাপি দেওয়া হচ্ছে  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J:\image\PHYSICS TO SAVE LIFE\Ken Nurton - superficial radiotherapy mach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19200"/>
            <a:ext cx="7121868" cy="4572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4600" y="413982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রেডিওথেরাপি  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570607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রোগির চোখে রেডিওথেরাপি দেওয়া হচ্ছে  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J:\image\PHYSICS TO SAVE LIFE\ett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14400"/>
            <a:ext cx="7696200" cy="5105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9200" y="60960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ইটিটি পরীক্ষা  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J:\image\PHYSICS TO SAVE LIFE\angiography_lit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599" y="1447800"/>
            <a:ext cx="6516077" cy="4495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76400" y="685800"/>
            <a:ext cx="6629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এনজিও গ্রাফি যন্ত্র  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:\image\PHYSICS TO SAVE LIFE\coronary-angiogram-pi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371600"/>
            <a:ext cx="6400800" cy="427101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90800" y="516509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এনজিওগ্রাম  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990600"/>
            <a:ext cx="5562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দলীয় কাজ </a:t>
            </a:r>
            <a:endParaRPr lang="en-US" sz="8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581400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চিকিসায় পদার্থ বিজ্ঞানের অবদান ব্যাখা কর ।</a:t>
            </a:r>
            <a:endParaRPr lang="en-US" sz="60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H:\image\Clip Art\People\nicubunu_Peop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20574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:\image\PHYSICS TO SAVE LIFE\P811539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400"/>
            <a:ext cx="2438400" cy="152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J:\image\PHYSICS TO SAVE LIFE\Radiotherapy-treatm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09600" y="3048000"/>
            <a:ext cx="2469445" cy="1600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800600"/>
            <a:ext cx="2514600" cy="14388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276600" y="20574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Siyam Rupali" pitchFamily="2" charset="0"/>
                <a:cs typeface="Siyam Rupali" pitchFamily="2" charset="0"/>
              </a:rPr>
              <a:t>চিত্রের যন্ত্রটির নাম কী ? এটি কোন চিকিৎসায় ব্যাবহার করা হয় ?</a:t>
            </a:r>
            <a:endParaRPr lang="en-US" sz="2000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36576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Siyam Rupali" pitchFamily="2" charset="0"/>
                <a:cs typeface="Siyam Rupali" pitchFamily="2" charset="0"/>
              </a:rPr>
              <a:t>চিত্রে যন্ত্রটি দ্বারা কোন রোগের  চিকিৎসা দেওয়া হচ্ছে ? </a:t>
            </a:r>
            <a:endParaRPr lang="en-US" sz="2000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6600" y="51816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Siyam Rupali" pitchFamily="2" charset="0"/>
                <a:cs typeface="Siyam Rupali" pitchFamily="2" charset="0"/>
              </a:rPr>
              <a:t>চিত্রের যন্ত্রটির নাম কী ? এটি কোন চিকিৎসায় ব্যাবহার করা হয় ?</a:t>
            </a:r>
            <a:endParaRPr lang="en-US" sz="2000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685800"/>
            <a:ext cx="2438400" cy="83099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yam Rupali" pitchFamily="2" charset="0"/>
                <a:cs typeface="Siyam Rupali" pitchFamily="2" charset="0"/>
              </a:rPr>
              <a:t>মূল্যায়ণ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yam Rupali" pitchFamily="2" charset="0"/>
              <a:cs typeface="Siyam Rupa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76200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/>
              <a:t>বাড়ীর কাজ   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514600"/>
            <a:ext cx="7772400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5400" dirty="0" smtClean="0"/>
              <a:t>ভ্রুণ সর্ম্পকে স্পষ্ট ধারণা লাভে  আর্ট্রাসনোগ্রাফির অবদান আলোচনা কর ।  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153400" cy="5528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838200" y="1752600"/>
            <a:ext cx="7467600" cy="3657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39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278</Words>
  <Application>Microsoft Office PowerPoint</Application>
  <PresentationFormat>On-screen Show (4:3)</PresentationFormat>
  <Paragraphs>67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AR-COM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ATHAUR</dc:creator>
  <cp:lastModifiedBy>ATHAUR</cp:lastModifiedBy>
  <cp:revision>116</cp:revision>
  <dcterms:created xsi:type="dcterms:W3CDTF">2013-08-16T14:33:51Z</dcterms:created>
  <dcterms:modified xsi:type="dcterms:W3CDTF">2013-09-12T15:05:13Z</dcterms:modified>
</cp:coreProperties>
</file>